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9E85494-DD0E-4D0B-B614-C3F3C7CF841B}">
          <p14:sldIdLst>
            <p14:sldId id="256"/>
            <p14:sldId id="257"/>
            <p14:sldId id="258"/>
            <p14:sldId id="260"/>
            <p14:sldId id="261"/>
            <p14:sldId id="262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07372-316C-4269-BBC3-AF91B8415B4F}" v="101" dt="2021-09-22T11:49:49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cha Ivanov" userId="040e6448ae9baf23" providerId="LiveId" clId="{0B807372-316C-4269-BBC3-AF91B8415B4F}"/>
    <pc:docChg chg="undo custSel addSld modSld sldOrd delSection modSection">
      <pc:chgData name="Sascha Ivanov" userId="040e6448ae9baf23" providerId="LiveId" clId="{0B807372-316C-4269-BBC3-AF91B8415B4F}" dt="2021-09-22T12:15:41.783" v="558" actId="1076"/>
      <pc:docMkLst>
        <pc:docMk/>
      </pc:docMkLst>
      <pc:sldChg chg="addSp delSp modSp mod setBg">
        <pc:chgData name="Sascha Ivanov" userId="040e6448ae9baf23" providerId="LiveId" clId="{0B807372-316C-4269-BBC3-AF91B8415B4F}" dt="2021-09-22T10:12:43.372" v="10" actId="26606"/>
        <pc:sldMkLst>
          <pc:docMk/>
          <pc:sldMk cId="4271141995" sldId="256"/>
        </pc:sldMkLst>
        <pc:spChg chg="mod">
          <ac:chgData name="Sascha Ivanov" userId="040e6448ae9baf23" providerId="LiveId" clId="{0B807372-316C-4269-BBC3-AF91B8415B4F}" dt="2021-09-22T10:12:43.372" v="10" actId="26606"/>
          <ac:spMkLst>
            <pc:docMk/>
            <pc:sldMk cId="4271141995" sldId="256"/>
            <ac:spMk id="2" creationId="{262499B5-D795-4D50-9745-DBBB0D9B6284}"/>
          </ac:spMkLst>
        </pc:spChg>
        <pc:spChg chg="del mod">
          <ac:chgData name="Sascha Ivanov" userId="040e6448ae9baf23" providerId="LiveId" clId="{0B807372-316C-4269-BBC3-AF91B8415B4F}" dt="2021-09-22T10:11:52.301" v="3" actId="478"/>
          <ac:spMkLst>
            <pc:docMk/>
            <pc:sldMk cId="4271141995" sldId="256"/>
            <ac:spMk id="3" creationId="{47F835A5-374E-4498-925D-6AD365CE0C00}"/>
          </ac:spMkLst>
        </pc:spChg>
        <pc:spChg chg="add">
          <ac:chgData name="Sascha Ivanov" userId="040e6448ae9baf23" providerId="LiveId" clId="{0B807372-316C-4269-BBC3-AF91B8415B4F}" dt="2021-09-22T10:12:43.372" v="10" actId="26606"/>
          <ac:spMkLst>
            <pc:docMk/>
            <pc:sldMk cId="4271141995" sldId="256"/>
            <ac:spMk id="10" creationId="{A4322390-8B58-46BE-88EB-D9FD30C08743}"/>
          </ac:spMkLst>
        </pc:spChg>
        <pc:spChg chg="add">
          <ac:chgData name="Sascha Ivanov" userId="040e6448ae9baf23" providerId="LiveId" clId="{0B807372-316C-4269-BBC3-AF91B8415B4F}" dt="2021-09-22T10:12:43.372" v="10" actId="26606"/>
          <ac:spMkLst>
            <pc:docMk/>
            <pc:sldMk cId="4271141995" sldId="256"/>
            <ac:spMk id="12" creationId="{C885E190-58DD-42DD-A4A8-401E15C92A52}"/>
          </ac:spMkLst>
        </pc:spChg>
        <pc:picChg chg="mod">
          <ac:chgData name="Sascha Ivanov" userId="040e6448ae9baf23" providerId="LiveId" clId="{0B807372-316C-4269-BBC3-AF91B8415B4F}" dt="2021-09-22T10:12:43.372" v="10" actId="26606"/>
          <ac:picMkLst>
            <pc:docMk/>
            <pc:sldMk cId="4271141995" sldId="256"/>
            <ac:picMk id="5" creationId="{B8C44274-C74C-47F7-BF51-E7CB4C40CBA9}"/>
          </ac:picMkLst>
        </pc:picChg>
      </pc:sldChg>
      <pc:sldChg chg="modSp mod">
        <pc:chgData name="Sascha Ivanov" userId="040e6448ae9baf23" providerId="LiveId" clId="{0B807372-316C-4269-BBC3-AF91B8415B4F}" dt="2021-09-22T10:45:06.231" v="200" actId="1076"/>
        <pc:sldMkLst>
          <pc:docMk/>
          <pc:sldMk cId="3311749479" sldId="257"/>
        </pc:sldMkLst>
        <pc:spChg chg="mod">
          <ac:chgData name="Sascha Ivanov" userId="040e6448ae9baf23" providerId="LiveId" clId="{0B807372-316C-4269-BBC3-AF91B8415B4F}" dt="2021-09-22T10:45:06.231" v="200" actId="1076"/>
          <ac:spMkLst>
            <pc:docMk/>
            <pc:sldMk cId="3311749479" sldId="257"/>
            <ac:spMk id="2" creationId="{61E9C285-3AE4-4F69-A8AF-11CDA5E0434D}"/>
          </ac:spMkLst>
        </pc:spChg>
        <pc:picChg chg="mod">
          <ac:chgData name="Sascha Ivanov" userId="040e6448ae9baf23" providerId="LiveId" clId="{0B807372-316C-4269-BBC3-AF91B8415B4F}" dt="2021-09-22T10:45:04.576" v="199" actId="1076"/>
          <ac:picMkLst>
            <pc:docMk/>
            <pc:sldMk cId="3311749479" sldId="257"/>
            <ac:picMk id="5" creationId="{714086CC-7660-4271-9668-B5E302EC2E2A}"/>
          </ac:picMkLst>
        </pc:picChg>
      </pc:sldChg>
      <pc:sldChg chg="modSp">
        <pc:chgData name="Sascha Ivanov" userId="040e6448ae9baf23" providerId="LiveId" clId="{0B807372-316C-4269-BBC3-AF91B8415B4F}" dt="2021-09-22T10:12:38.536" v="7"/>
        <pc:sldMkLst>
          <pc:docMk/>
          <pc:sldMk cId="1485793488" sldId="258"/>
        </pc:sldMkLst>
        <pc:spChg chg="mod">
          <ac:chgData name="Sascha Ivanov" userId="040e6448ae9baf23" providerId="LiveId" clId="{0B807372-316C-4269-BBC3-AF91B8415B4F}" dt="2021-09-22T10:12:38.536" v="7"/>
          <ac:spMkLst>
            <pc:docMk/>
            <pc:sldMk cId="1485793488" sldId="258"/>
            <ac:spMk id="2" creationId="{88F0C4AF-A929-4ADA-A7CB-3B6DDB64C99F}"/>
          </ac:spMkLst>
        </pc:spChg>
        <pc:spChg chg="mod">
          <ac:chgData name="Sascha Ivanov" userId="040e6448ae9baf23" providerId="LiveId" clId="{0B807372-316C-4269-BBC3-AF91B8415B4F}" dt="2021-09-22T10:12:38.536" v="7"/>
          <ac:spMkLst>
            <pc:docMk/>
            <pc:sldMk cId="1485793488" sldId="258"/>
            <ac:spMk id="3" creationId="{667175AB-230F-4AD6-80AE-7AC1E7D226E6}"/>
          </ac:spMkLst>
        </pc:spChg>
      </pc:sldChg>
      <pc:sldChg chg="addSp delSp modSp mod">
        <pc:chgData name="Sascha Ivanov" userId="040e6448ae9baf23" providerId="LiveId" clId="{0B807372-316C-4269-BBC3-AF91B8415B4F}" dt="2021-09-22T11:50:39.887" v="452" actId="20577"/>
        <pc:sldMkLst>
          <pc:docMk/>
          <pc:sldMk cId="948767887" sldId="259"/>
        </pc:sldMkLst>
        <pc:spChg chg="mod">
          <ac:chgData name="Sascha Ivanov" userId="040e6448ae9baf23" providerId="LiveId" clId="{0B807372-316C-4269-BBC3-AF91B8415B4F}" dt="2021-09-22T10:58:00.613" v="231" actId="1076"/>
          <ac:spMkLst>
            <pc:docMk/>
            <pc:sldMk cId="948767887" sldId="259"/>
            <ac:spMk id="2" creationId="{57C0F0CC-5BB3-47A4-A4A3-DBFA695882A9}"/>
          </ac:spMkLst>
        </pc:spChg>
        <pc:spChg chg="add del mod">
          <ac:chgData name="Sascha Ivanov" userId="040e6448ae9baf23" providerId="LiveId" clId="{0B807372-316C-4269-BBC3-AF91B8415B4F}" dt="2021-09-22T10:14:43.937" v="28" actId="478"/>
          <ac:spMkLst>
            <pc:docMk/>
            <pc:sldMk cId="948767887" sldId="259"/>
            <ac:spMk id="5" creationId="{00881DCC-DE36-4D9E-986E-84CDDBCE49CA}"/>
          </ac:spMkLst>
        </pc:spChg>
        <pc:graphicFrameChg chg="del">
          <ac:chgData name="Sascha Ivanov" userId="040e6448ae9baf23" providerId="LiveId" clId="{0B807372-316C-4269-BBC3-AF91B8415B4F}" dt="2021-09-22T10:14:13.566" v="24" actId="478"/>
          <ac:graphicFrameMkLst>
            <pc:docMk/>
            <pc:sldMk cId="948767887" sldId="259"/>
            <ac:graphicFrameMk id="4" creationId="{FE0E52AA-7990-4B8A-89B5-4BF8AF52448A}"/>
          </ac:graphicFrameMkLst>
        </pc:graphicFrameChg>
        <pc:graphicFrameChg chg="add mod modGraphic">
          <ac:chgData name="Sascha Ivanov" userId="040e6448ae9baf23" providerId="LiveId" clId="{0B807372-316C-4269-BBC3-AF91B8415B4F}" dt="2021-09-22T11:50:39.887" v="452" actId="20577"/>
          <ac:graphicFrameMkLst>
            <pc:docMk/>
            <pc:sldMk cId="948767887" sldId="259"/>
            <ac:graphicFrameMk id="6" creationId="{77D19977-10D4-4855-8398-A5C6F41C31FA}"/>
          </ac:graphicFrameMkLst>
        </pc:graphicFrameChg>
      </pc:sldChg>
      <pc:sldChg chg="modSp mod">
        <pc:chgData name="Sascha Ivanov" userId="040e6448ae9baf23" providerId="LiveId" clId="{0B807372-316C-4269-BBC3-AF91B8415B4F}" dt="2021-09-22T12:15:41.783" v="558" actId="1076"/>
        <pc:sldMkLst>
          <pc:docMk/>
          <pc:sldMk cId="1536313578" sldId="260"/>
        </pc:sldMkLst>
        <pc:spChg chg="mod">
          <ac:chgData name="Sascha Ivanov" userId="040e6448ae9baf23" providerId="LiveId" clId="{0B807372-316C-4269-BBC3-AF91B8415B4F}" dt="2021-09-22T10:13:36.763" v="19" actId="1076"/>
          <ac:spMkLst>
            <pc:docMk/>
            <pc:sldMk cId="1536313578" sldId="260"/>
            <ac:spMk id="2" creationId="{469BD217-553A-478D-AC95-8BF9A25F8F1A}"/>
          </ac:spMkLst>
        </pc:spChg>
        <pc:graphicFrameChg chg="mod modGraphic">
          <ac:chgData name="Sascha Ivanov" userId="040e6448ae9baf23" providerId="LiveId" clId="{0B807372-316C-4269-BBC3-AF91B8415B4F}" dt="2021-09-22T12:15:41.783" v="558" actId="1076"/>
          <ac:graphicFrameMkLst>
            <pc:docMk/>
            <pc:sldMk cId="1536313578" sldId="260"/>
            <ac:graphicFrameMk id="4" creationId="{2FCD04BB-DCF5-4212-891B-39F570EA86B8}"/>
          </ac:graphicFrameMkLst>
        </pc:graphicFrameChg>
      </pc:sldChg>
      <pc:sldChg chg="modSp mod">
        <pc:chgData name="Sascha Ivanov" userId="040e6448ae9baf23" providerId="LiveId" clId="{0B807372-316C-4269-BBC3-AF91B8415B4F}" dt="2021-09-22T11:48:22.622" v="443" actId="2711"/>
        <pc:sldMkLst>
          <pc:docMk/>
          <pc:sldMk cId="1587621889" sldId="261"/>
        </pc:sldMkLst>
        <pc:spChg chg="mod">
          <ac:chgData name="Sascha Ivanov" userId="040e6448ae9baf23" providerId="LiveId" clId="{0B807372-316C-4269-BBC3-AF91B8415B4F}" dt="2021-09-22T10:12:38.536" v="7"/>
          <ac:spMkLst>
            <pc:docMk/>
            <pc:sldMk cId="1587621889" sldId="261"/>
            <ac:spMk id="2" creationId="{B5BBE4CF-9136-4CBD-89B1-BA05A4EF832B}"/>
          </ac:spMkLst>
        </pc:spChg>
        <pc:spChg chg="mod">
          <ac:chgData name="Sascha Ivanov" userId="040e6448ae9baf23" providerId="LiveId" clId="{0B807372-316C-4269-BBC3-AF91B8415B4F}" dt="2021-09-22T11:48:22.622" v="443" actId="2711"/>
          <ac:spMkLst>
            <pc:docMk/>
            <pc:sldMk cId="1587621889" sldId="261"/>
            <ac:spMk id="3" creationId="{9339ACD4-6168-4101-932B-5DE1FC033DCC}"/>
          </ac:spMkLst>
        </pc:spChg>
      </pc:sldChg>
      <pc:sldChg chg="addSp delSp modSp mod ord setBg addAnim modAnim">
        <pc:chgData name="Sascha Ivanov" userId="040e6448ae9baf23" providerId="LiveId" clId="{0B807372-316C-4269-BBC3-AF91B8415B4F}" dt="2021-09-22T10:32:25.076" v="104" actId="20577"/>
        <pc:sldMkLst>
          <pc:docMk/>
          <pc:sldMk cId="3604114906" sldId="262"/>
        </pc:sldMkLst>
        <pc:spChg chg="mod">
          <ac:chgData name="Sascha Ivanov" userId="040e6448ae9baf23" providerId="LiveId" clId="{0B807372-316C-4269-BBC3-AF91B8415B4F}" dt="2021-09-22T10:32:25.076" v="104" actId="20577"/>
          <ac:spMkLst>
            <pc:docMk/>
            <pc:sldMk cId="3604114906" sldId="262"/>
            <ac:spMk id="2" creationId="{E0AFAD35-D3E9-4B90-B800-110D3B2A1174}"/>
          </ac:spMkLst>
        </pc:spChg>
        <pc:spChg chg="add del mod">
          <ac:chgData name="Sascha Ivanov" userId="040e6448ae9baf23" providerId="LiveId" clId="{0B807372-316C-4269-BBC3-AF91B8415B4F}" dt="2021-09-22T10:31:19.890" v="55" actId="478"/>
          <ac:spMkLst>
            <pc:docMk/>
            <pc:sldMk cId="3604114906" sldId="262"/>
            <ac:spMk id="9" creationId="{414E4612-59B5-49BF-977A-620B4724F7F3}"/>
          </ac:spMkLst>
        </pc:spChg>
        <pc:spChg chg="add">
          <ac:chgData name="Sascha Ivanov" userId="040e6448ae9baf23" providerId="LiveId" clId="{0B807372-316C-4269-BBC3-AF91B8415B4F}" dt="2021-09-22T10:31:35.899" v="59" actId="26606"/>
          <ac:spMkLst>
            <pc:docMk/>
            <pc:sldMk cId="3604114906" sldId="262"/>
            <ac:spMk id="16" creationId="{DAD27A50-88D7-4E2A-8488-F2879768AF35}"/>
          </ac:spMkLst>
        </pc:spChg>
        <pc:spChg chg="add">
          <ac:chgData name="Sascha Ivanov" userId="040e6448ae9baf23" providerId="LiveId" clId="{0B807372-316C-4269-BBC3-AF91B8415B4F}" dt="2021-09-22T10:31:35.899" v="59" actId="26606"/>
          <ac:spMkLst>
            <pc:docMk/>
            <pc:sldMk cId="3604114906" sldId="262"/>
            <ac:spMk id="22" creationId="{7C704F0F-1CD8-4DC1-AEE9-225958232415}"/>
          </ac:spMkLst>
        </pc:spChg>
        <pc:picChg chg="add mo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4" creationId="{6DA4CF98-2318-4612-A569-8FD48A0F6FC2}"/>
          </ac:picMkLst>
        </pc:picChg>
        <pc:picChg chg="del mod">
          <ac:chgData name="Sascha Ivanov" userId="040e6448ae9baf23" providerId="LiveId" clId="{0B807372-316C-4269-BBC3-AF91B8415B4F}" dt="2021-09-22T10:31:13.399" v="54" actId="478"/>
          <ac:picMkLst>
            <pc:docMk/>
            <pc:sldMk cId="3604114906" sldId="262"/>
            <ac:picMk id="5" creationId="{E3FF34AC-2F65-434F-9741-7DBAA380FB51}"/>
          </ac:picMkLst>
        </pc:picChg>
        <pc:picChg chg="add mo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7" creationId="{050D8290-9B04-45D7-8FC7-1CA284F3ECC3}"/>
          </ac:picMkLst>
        </pc:picChg>
        <pc:picChg chg="ad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12" creationId="{94DDC893-E5EF-4CDE-B040-BA5B53AADD78}"/>
          </ac:picMkLst>
        </pc:picChg>
        <pc:picChg chg="ad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14" creationId="{85F1A06D-D369-4974-8208-56120C5E7A97}"/>
          </ac:picMkLst>
        </pc:picChg>
        <pc:picChg chg="ad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18" creationId="{A47C6ACD-2325-48C6-B9F3-C21563A05EA5}"/>
          </ac:picMkLst>
        </pc:picChg>
        <pc:picChg chg="add">
          <ac:chgData name="Sascha Ivanov" userId="040e6448ae9baf23" providerId="LiveId" clId="{0B807372-316C-4269-BBC3-AF91B8415B4F}" dt="2021-09-22T10:31:35.899" v="59" actId="26606"/>
          <ac:picMkLst>
            <pc:docMk/>
            <pc:sldMk cId="3604114906" sldId="262"/>
            <ac:picMk id="20" creationId="{1081DF83-4F35-4560-87E6-0DE8AAAC33DB}"/>
          </ac:picMkLst>
        </pc:picChg>
      </pc:sldChg>
      <pc:sldChg chg="addSp delSp modSp new mod">
        <pc:chgData name="Sascha Ivanov" userId="040e6448ae9baf23" providerId="LiveId" clId="{0B807372-316C-4269-BBC3-AF91B8415B4F}" dt="2021-09-22T12:00:41.114" v="553" actId="113"/>
        <pc:sldMkLst>
          <pc:docMk/>
          <pc:sldMk cId="871430509" sldId="263"/>
        </pc:sldMkLst>
        <pc:spChg chg="del">
          <ac:chgData name="Sascha Ivanov" userId="040e6448ae9baf23" providerId="LiveId" clId="{0B807372-316C-4269-BBC3-AF91B8415B4F}" dt="2021-09-22T11:20:47.924" v="314" actId="478"/>
          <ac:spMkLst>
            <pc:docMk/>
            <pc:sldMk cId="871430509" sldId="263"/>
            <ac:spMk id="2" creationId="{6FBBB175-B700-4758-9B21-AEC8E4673A39}"/>
          </ac:spMkLst>
        </pc:spChg>
        <pc:spChg chg="del">
          <ac:chgData name="Sascha Ivanov" userId="040e6448ae9baf23" providerId="LiveId" clId="{0B807372-316C-4269-BBC3-AF91B8415B4F}" dt="2021-09-22T11:20:39.690" v="311" actId="478"/>
          <ac:spMkLst>
            <pc:docMk/>
            <pc:sldMk cId="871430509" sldId="263"/>
            <ac:spMk id="3" creationId="{8C3BA529-8E53-4F6F-8223-4FE144EAFF8C}"/>
          </ac:spMkLst>
        </pc:spChg>
        <pc:graphicFrameChg chg="add mod modGraphic">
          <ac:chgData name="Sascha Ivanov" userId="040e6448ae9baf23" providerId="LiveId" clId="{0B807372-316C-4269-BBC3-AF91B8415B4F}" dt="2021-09-22T12:00:41.114" v="553" actId="113"/>
          <ac:graphicFrameMkLst>
            <pc:docMk/>
            <pc:sldMk cId="871430509" sldId="263"/>
            <ac:graphicFrameMk id="4" creationId="{9B4E93F3-4588-4CAA-946A-FAD54270963A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27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74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752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7036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697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619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910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3501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91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8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71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68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815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74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8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57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06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F7D0B3-9C46-4524-880A-849D26E6D48B}" type="datetimeFigureOut">
              <a:rPr lang="ru-RU" smtClean="0"/>
              <a:t>22.09.2021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EDA4-A9F4-4D83-A498-6ECFFA3991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08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44274-C74C-47F7-BF51-E7CB4C40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471" t="23391" r="66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499B5-D795-4D50-9745-DBBB0D9B6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>
                <a:solidFill>
                  <a:schemeClr val="tx1"/>
                </a:solidFill>
              </a:rPr>
              <a:t>ПРОЕКТ ПОРТАЛЬНОГО ЧПУ СТАНКА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11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Три дротика в центре мишени">
            <a:extLst>
              <a:ext uri="{FF2B5EF4-FFF2-40B4-BE49-F238E27FC236}">
                <a16:creationId xmlns:a16="http://schemas.microsoft.com/office/drawing/2014/main" id="{714086CC-7660-4271-9668-B5E302EC2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8244" b="717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9C285-3AE4-4F69-A8AF-11CDA5E0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1778968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ЦЕЛЬ ПРОЕКТА: </a:t>
            </a:r>
            <a:r>
              <a:rPr lang="ru-RU" sz="5000" dirty="0">
                <a:solidFill>
                  <a:schemeClr val="tx1"/>
                </a:solidFill>
              </a:rPr>
              <a:t>СОЗДАНИЕ</a:t>
            </a:r>
            <a:r>
              <a:rPr lang="en-US" sz="5000" dirty="0">
                <a:solidFill>
                  <a:schemeClr val="tx1"/>
                </a:solidFill>
              </a:rPr>
              <a:t> РАБОЧ</a:t>
            </a:r>
            <a:r>
              <a:rPr lang="ru-RU" sz="5000" dirty="0">
                <a:solidFill>
                  <a:schemeClr val="tx1"/>
                </a:solidFill>
              </a:rPr>
              <a:t>ЕГО </a:t>
            </a:r>
            <a:r>
              <a:rPr lang="en-US" sz="5000" dirty="0">
                <a:solidFill>
                  <a:schemeClr val="tx1"/>
                </a:solidFill>
              </a:rPr>
              <a:t>ПОРТАЛЬНОГО ЧПУ СТАНКА </a:t>
            </a:r>
            <a:r>
              <a:rPr lang="ru-RU" sz="5000" dirty="0">
                <a:solidFill>
                  <a:schemeClr val="tx1"/>
                </a:solidFill>
              </a:rPr>
              <a:t>ТИПА ПЛОТТЕР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4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0C4AF-A929-4ADA-A7CB-3B6DDB64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175AB-230F-4AD6-80AE-7AC1E7D22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Изучение литературы и существующих моделей ЧПУ станков</a:t>
            </a:r>
          </a:p>
          <a:p>
            <a:pPr marL="0" indent="0">
              <a:buNone/>
            </a:pPr>
            <a:r>
              <a:rPr lang="ru-RU" dirty="0"/>
              <a:t>2. Выбор наиболее подходящей модели</a:t>
            </a:r>
          </a:p>
          <a:p>
            <a:pPr marL="0" indent="0">
              <a:buNone/>
            </a:pPr>
            <a:r>
              <a:rPr lang="ru-RU" dirty="0"/>
              <a:t>3. Создание 3</a:t>
            </a:r>
            <a:r>
              <a:rPr lang="en-US" dirty="0"/>
              <a:t>D </a:t>
            </a:r>
            <a:r>
              <a:rPr lang="ru-RU" dirty="0"/>
              <a:t>модели станка</a:t>
            </a:r>
          </a:p>
          <a:p>
            <a:pPr marL="0" indent="0">
              <a:buNone/>
            </a:pPr>
            <a:r>
              <a:rPr lang="ru-RU" dirty="0"/>
              <a:t>4. Разработка и сборка электронной составляющей ЧПУ станка</a:t>
            </a:r>
          </a:p>
          <a:p>
            <a:pPr marL="0" indent="0">
              <a:buNone/>
            </a:pPr>
            <a:r>
              <a:rPr lang="ru-RU" dirty="0"/>
              <a:t>5. Сборка и наладка первой простой рабочей модели</a:t>
            </a:r>
          </a:p>
          <a:p>
            <a:pPr marL="0" indent="0">
              <a:buNone/>
            </a:pPr>
            <a:r>
              <a:rPr lang="ru-RU" dirty="0"/>
              <a:t>6. Усовершенствование полученной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148579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BD217-553A-478D-AC95-8BF9A25F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1507"/>
            <a:ext cx="9404723" cy="1400530"/>
          </a:xfrm>
        </p:spPr>
        <p:txBody>
          <a:bodyPr/>
          <a:lstStyle/>
          <a:p>
            <a:r>
              <a:rPr lang="ru-RU" dirty="0"/>
              <a:t>Матрица выбора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2FCD04BB-DCF5-4212-891B-39F570EA8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486572"/>
              </p:ext>
            </p:extLst>
          </p:nvPr>
        </p:nvGraphicFramePr>
        <p:xfrm>
          <a:off x="852816" y="726510"/>
          <a:ext cx="10486368" cy="595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728">
                  <a:extLst>
                    <a:ext uri="{9D8B030D-6E8A-4147-A177-3AD203B41FA5}">
                      <a16:colId xmlns:a16="http://schemas.microsoft.com/office/drawing/2014/main" val="472760820"/>
                    </a:ext>
                  </a:extLst>
                </a:gridCol>
                <a:gridCol w="1747728">
                  <a:extLst>
                    <a:ext uri="{9D8B030D-6E8A-4147-A177-3AD203B41FA5}">
                      <a16:colId xmlns:a16="http://schemas.microsoft.com/office/drawing/2014/main" val="683619573"/>
                    </a:ext>
                  </a:extLst>
                </a:gridCol>
                <a:gridCol w="1747728">
                  <a:extLst>
                    <a:ext uri="{9D8B030D-6E8A-4147-A177-3AD203B41FA5}">
                      <a16:colId xmlns:a16="http://schemas.microsoft.com/office/drawing/2014/main" val="1963475853"/>
                    </a:ext>
                  </a:extLst>
                </a:gridCol>
                <a:gridCol w="1873682">
                  <a:extLst>
                    <a:ext uri="{9D8B030D-6E8A-4147-A177-3AD203B41FA5}">
                      <a16:colId xmlns:a16="http://schemas.microsoft.com/office/drawing/2014/main" val="3221167968"/>
                    </a:ext>
                  </a:extLst>
                </a:gridCol>
                <a:gridCol w="2029216">
                  <a:extLst>
                    <a:ext uri="{9D8B030D-6E8A-4147-A177-3AD203B41FA5}">
                      <a16:colId xmlns:a16="http://schemas.microsoft.com/office/drawing/2014/main" val="2891958372"/>
                    </a:ext>
                  </a:extLst>
                </a:gridCol>
                <a:gridCol w="1340286">
                  <a:extLst>
                    <a:ext uri="{9D8B030D-6E8A-4147-A177-3AD203B41FA5}">
                      <a16:colId xmlns:a16="http://schemas.microsoft.com/office/drawing/2014/main" val="1000306040"/>
                    </a:ext>
                  </a:extLst>
                </a:gridCol>
              </a:tblGrid>
              <a:tr h="710531">
                <a:tc>
                  <a:txBody>
                    <a:bodyPr/>
                    <a:lstStyle/>
                    <a:p>
                      <a:r>
                        <a:rPr lang="ru-RU" dirty="0"/>
                        <a:t>Группы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 в изготовлении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в эксплуатации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Удобная модернизация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23799"/>
                  </a:ext>
                </a:extLst>
              </a:tr>
              <a:tr h="604262">
                <a:tc rowSpan="3">
                  <a:txBody>
                    <a:bodyPr/>
                    <a:lstStyle/>
                    <a:p>
                      <a:r>
                        <a:rPr lang="ru-RU" dirty="0"/>
                        <a:t>Стол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Подвижный стол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13368"/>
                  </a:ext>
                </a:extLst>
              </a:tr>
              <a:tr h="34529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Без стола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634874"/>
                  </a:ext>
                </a:extLst>
              </a:tr>
              <a:tr h="604262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Закрепленный стол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03412"/>
                  </a:ext>
                </a:extLst>
              </a:tr>
              <a:tr h="604262">
                <a:tc rowSpan="3">
                  <a:txBody>
                    <a:bodyPr/>
                    <a:lstStyle/>
                    <a:p>
                      <a:r>
                        <a:rPr lang="ru-RU" dirty="0"/>
                        <a:t>Передача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Передача винт-гайка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404067"/>
                  </a:ext>
                </a:extLst>
              </a:tr>
              <a:tr h="604262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Ременная передача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62971"/>
                  </a:ext>
                </a:extLst>
              </a:tr>
              <a:tr h="604262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Зубчатая рейка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36201"/>
                  </a:ext>
                </a:extLst>
              </a:tr>
              <a:tr h="345293">
                <a:tc rowSpan="2">
                  <a:txBody>
                    <a:bodyPr/>
                    <a:lstStyle/>
                    <a:p>
                      <a:r>
                        <a:rPr lang="ru-RU" dirty="0"/>
                        <a:t>Управляющий контроллер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16878"/>
                  </a:ext>
                </a:extLst>
              </a:tr>
              <a:tr h="39763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58314"/>
                  </a:ext>
                </a:extLst>
              </a:tr>
              <a:tr h="345293">
                <a:tc rowSpan="2">
                  <a:txBody>
                    <a:bodyPr/>
                    <a:lstStyle/>
                    <a:p>
                      <a:r>
                        <a:rPr lang="ru-RU" dirty="0"/>
                        <a:t>Размер рабочего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А4-А5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969105"/>
                  </a:ext>
                </a:extLst>
              </a:tr>
              <a:tr h="517939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А4-А3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35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31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BE4CF-9136-4CBD-89B1-BA05A4EF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9ACD4-6168-4101-932B-5DE1FC033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После анализа вариантов с помощью матрицы выбора было принято решение по созданию портального ЧПУ станка со следующими характеристиками:</a:t>
            </a:r>
          </a:p>
          <a:p>
            <a:pPr>
              <a:buFont typeface="+mj-lt"/>
              <a:buAutoNum type="arabicPeriod"/>
            </a:pPr>
            <a:r>
              <a:rPr lang="ru-RU" dirty="0"/>
              <a:t>Закрепленным столом, с передачей типа винт-гайка. </a:t>
            </a:r>
          </a:p>
          <a:p>
            <a:pPr>
              <a:buFont typeface="+mj-lt"/>
              <a:buAutoNum type="arabicPeriod"/>
            </a:pPr>
            <a:r>
              <a:rPr lang="ru-RU" dirty="0"/>
              <a:t>Управляющий контроллер — Arduino Mega.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ru-RU" dirty="0"/>
              <a:t>Питание установки — 220В / 50 Гц. Питание прибора 12 VDC, 5 A.</a:t>
            </a:r>
          </a:p>
          <a:p>
            <a:pPr>
              <a:buFont typeface="+mj-lt"/>
              <a:buAutoNum type="arabicPeriod"/>
            </a:pPr>
            <a:r>
              <a:rPr lang="ru-RU" dirty="0"/>
              <a:t>Размеры поля: </a:t>
            </a:r>
            <a:r>
              <a:rPr lang="ru-RU" b="0" i="0" dirty="0">
                <a:effectLst/>
              </a:rPr>
              <a:t>500×500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/>
              <a:t>мм . </a:t>
            </a:r>
          </a:p>
          <a:p>
            <a:pPr marL="0" indent="0">
              <a:buNone/>
            </a:pPr>
            <a:r>
              <a:rPr lang="ru-RU" dirty="0"/>
              <a:t>Также предполагается разработка нескольких типов держателей для различных инструментов</a:t>
            </a:r>
          </a:p>
        </p:txBody>
      </p:sp>
    </p:spTree>
    <p:extLst>
      <p:ext uri="{BB962C8B-B14F-4D97-AF65-F5344CB8AC3E}">
        <p14:creationId xmlns:p14="http://schemas.microsoft.com/office/powerpoint/2010/main" val="158762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FAD35-D3E9-4B90-B800-110D3B2A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800" dirty="0"/>
              <a:t>Эскиз опорной конструкции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4CF98-2318-4612-A569-8FD48A0F6F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" b="23053"/>
          <a:stretch/>
        </p:blipFill>
        <p:spPr>
          <a:xfrm>
            <a:off x="607848" y="609601"/>
            <a:ext cx="6946290" cy="27660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D8290-9B04-45D7-8FC7-1CA284F3EC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" b="19556"/>
          <a:stretch/>
        </p:blipFill>
        <p:spPr>
          <a:xfrm>
            <a:off x="607848" y="3482341"/>
            <a:ext cx="6946290" cy="27660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1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0F0CC-5BB3-47A4-A4A3-DBFA6958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7" y="326883"/>
            <a:ext cx="9404723" cy="1400530"/>
          </a:xfrm>
        </p:spPr>
        <p:txBody>
          <a:bodyPr/>
          <a:lstStyle/>
          <a:p>
            <a:r>
              <a:rPr lang="ru-RU" dirty="0"/>
              <a:t>Смета</a:t>
            </a:r>
          </a:p>
        </p:txBody>
      </p:sp>
      <p:graphicFrame>
        <p:nvGraphicFramePr>
          <p:cNvPr id="6" name="Таблица 4">
            <a:extLst>
              <a:ext uri="{FF2B5EF4-FFF2-40B4-BE49-F238E27FC236}">
                <a16:creationId xmlns:a16="http://schemas.microsoft.com/office/drawing/2014/main" id="{77D19977-10D4-4855-8398-A5C6F41C3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468958"/>
              </p:ext>
            </p:extLst>
          </p:nvPr>
        </p:nvGraphicFramePr>
        <p:xfrm>
          <a:off x="192947" y="1438593"/>
          <a:ext cx="11887199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798">
                  <a:extLst>
                    <a:ext uri="{9D8B030D-6E8A-4147-A177-3AD203B41FA5}">
                      <a16:colId xmlns:a16="http://schemas.microsoft.com/office/drawing/2014/main" val="415225894"/>
                    </a:ext>
                  </a:extLst>
                </a:gridCol>
                <a:gridCol w="1484851">
                  <a:extLst>
                    <a:ext uri="{9D8B030D-6E8A-4147-A177-3AD203B41FA5}">
                      <a16:colId xmlns:a16="http://schemas.microsoft.com/office/drawing/2014/main" val="1689053322"/>
                    </a:ext>
                  </a:extLst>
                </a:gridCol>
                <a:gridCol w="1568742">
                  <a:extLst>
                    <a:ext uri="{9D8B030D-6E8A-4147-A177-3AD203B41FA5}">
                      <a16:colId xmlns:a16="http://schemas.microsoft.com/office/drawing/2014/main" val="3136210111"/>
                    </a:ext>
                  </a:extLst>
                </a:gridCol>
                <a:gridCol w="2583808">
                  <a:extLst>
                    <a:ext uri="{9D8B030D-6E8A-4147-A177-3AD203B41FA5}">
                      <a16:colId xmlns:a16="http://schemas.microsoft.com/office/drawing/2014/main" val="2929025099"/>
                    </a:ext>
                  </a:extLst>
                </a:gridCol>
              </a:tblGrid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Требуемое кол-во</a:t>
                      </a:r>
                      <a:r>
                        <a:rPr lang="en-GB" dirty="0"/>
                        <a:t>, </a:t>
                      </a:r>
                      <a:r>
                        <a:rPr lang="ru-RU" dirty="0"/>
                        <a:t>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  <a:r>
                        <a:rPr lang="en-GB" dirty="0"/>
                        <a:t>, </a:t>
                      </a:r>
                      <a:r>
                        <a:rPr lang="ru-RU" dirty="0"/>
                        <a:t>руб</a:t>
                      </a:r>
                      <a:r>
                        <a:rPr lang="en-GB" dirty="0"/>
                        <a:t>/</a:t>
                      </a:r>
                      <a:r>
                        <a:rPr lang="ru-RU" dirty="0"/>
                        <a:t>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85719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Электродвигатель шаговый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17HS4401S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36355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 Mega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1132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CNC Shield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---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89662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Драйвер шагового двигателя А4988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96909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en-GB" dirty="0"/>
                        <a:t>AC-DC </a:t>
                      </a:r>
                      <a:r>
                        <a:rPr lang="ru-RU" dirty="0"/>
                        <a:t>блок питания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55278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Профиль конструкционный 20х20l (без покрытия)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effectLst/>
                          <a:latin typeface="+mj-lt"/>
                        </a:rPr>
                        <a:t>4×500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245 р/м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https://clck.ru/Pbg5v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488627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Г-соединитель 60х60, паз 6, отв.6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https://clck.ru/Xhk9S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08458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Угловой алюминиевый соединитель 20х20, паз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https://clck.ru/XhkXA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921384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Т-гайка м5, паз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6*4+2*4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https://clck.ru/VbjBq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411763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Линейный вертикальный подшипник с фланцем LMK12LUU 12 мм</a:t>
                      </a:r>
                    </a:p>
                    <a:p>
                      <a:endParaRPr lang="ru-RU" sz="1800" b="0" i="0" kern="120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https://clck.ru/XhmU8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8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6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4E93F3-4588-4CAA-946A-FAD542709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1517"/>
              </p:ext>
            </p:extLst>
          </p:nvPr>
        </p:nvGraphicFramePr>
        <p:xfrm>
          <a:off x="152400" y="1326292"/>
          <a:ext cx="11887199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2565">
                  <a:extLst>
                    <a:ext uri="{9D8B030D-6E8A-4147-A177-3AD203B41FA5}">
                      <a16:colId xmlns:a16="http://schemas.microsoft.com/office/drawing/2014/main" val="611609117"/>
                    </a:ext>
                  </a:extLst>
                </a:gridCol>
                <a:gridCol w="1484852">
                  <a:extLst>
                    <a:ext uri="{9D8B030D-6E8A-4147-A177-3AD203B41FA5}">
                      <a16:colId xmlns:a16="http://schemas.microsoft.com/office/drawing/2014/main" val="1920598017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360221231"/>
                    </a:ext>
                  </a:extLst>
                </a:gridCol>
                <a:gridCol w="2727819">
                  <a:extLst>
                    <a:ext uri="{9D8B030D-6E8A-4147-A177-3AD203B41FA5}">
                      <a16:colId xmlns:a16="http://schemas.microsoft.com/office/drawing/2014/main" val="3486334541"/>
                    </a:ext>
                  </a:extLst>
                </a:gridCol>
              </a:tblGrid>
              <a:tr h="450416"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Требуемое кол-во</a:t>
                      </a:r>
                      <a:r>
                        <a:rPr lang="en-GB" dirty="0"/>
                        <a:t>, </a:t>
                      </a:r>
                      <a:r>
                        <a:rPr lang="ru-RU" dirty="0"/>
                        <a:t>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  <a:r>
                        <a:rPr lang="en-GB" dirty="0"/>
                        <a:t>, </a:t>
                      </a:r>
                      <a:r>
                        <a:rPr lang="ru-RU" dirty="0"/>
                        <a:t>руб</a:t>
                      </a:r>
                      <a:r>
                        <a:rPr lang="en-GB" dirty="0"/>
                        <a:t>/</a:t>
                      </a:r>
                      <a:r>
                        <a:rPr lang="ru-RU" dirty="0"/>
                        <a:t>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57318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Линейный вертикальный подшипник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мм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27642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Направляющие 8 мм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71127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Направляющие 12 мм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i="0" dirty="0">
                          <a:effectLst/>
                          <a:latin typeface="+mj-lt"/>
                        </a:rPr>
                        <a:t>3×500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 р/м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https://clck.ru/XhoTM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901142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Трапецеидальный винт Т8 (500 мм)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https://clck.ru/Xhomu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94048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Латунная гайка шаг 2 мм для винта Т8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https://clck.ru/Xhoyw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25546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Соединительная муфта 8 мм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36141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Болт М5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44752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Болт М3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10955"/>
                  </a:ext>
                </a:extLst>
              </a:tr>
              <a:tr h="363768">
                <a:tc>
                  <a:txBody>
                    <a:bodyPr/>
                    <a:lstStyle/>
                    <a:p>
                      <a:r>
                        <a:rPr lang="ru-RU" dirty="0"/>
                        <a:t>Итог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4870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94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430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269</TotalTime>
  <Words>426</Words>
  <Application>Microsoft Office PowerPoint</Application>
  <PresentationFormat>Widescreen</PresentationFormat>
  <Paragraphs>161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ПРОЕКТ ПОРТАЛЬНОГО ЧПУ СТАНКА </vt:lpstr>
      <vt:lpstr>ЦЕЛЬ ПРОЕКТА: СОЗДАНИЕ РАБОЧЕГО ПОРТАЛЬНОГО ЧПУ СТАНКА ТИПА ПЛОТТЕР</vt:lpstr>
      <vt:lpstr>Задачи:</vt:lpstr>
      <vt:lpstr>Матрица выбора</vt:lpstr>
      <vt:lpstr>Итоговое решение</vt:lpstr>
      <vt:lpstr>Эскиз опорной конструкции</vt:lpstr>
      <vt:lpstr>Смета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ПОРТАЛЬНОГО ЧПУ СТАНКА </dc:title>
  <dc:creator>Романов Сергей rsa009</dc:creator>
  <cp:lastModifiedBy>Sascha Ivanov</cp:lastModifiedBy>
  <cp:revision>8</cp:revision>
  <dcterms:created xsi:type="dcterms:W3CDTF">2021-09-21T19:08:23Z</dcterms:created>
  <dcterms:modified xsi:type="dcterms:W3CDTF">2021-09-22T12:15:47Z</dcterms:modified>
</cp:coreProperties>
</file>